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3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Turing machine – state  diagram examples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D:\Aman\home\IOE\TOC\IMG_20170220_112759.jpg"/>
          <p:cNvPicPr>
            <a:picLocks noChangeAspect="1" noChangeArrowheads="1"/>
          </p:cNvPicPr>
          <p:nvPr/>
        </p:nvPicPr>
        <p:blipFill>
          <a:blip r:embed="rId2" cstate="print">
            <a:lum bright="20000" contrast="49000"/>
          </a:blip>
          <a:srcRect l="15327" t="38240" r="8271" b="3918"/>
          <a:stretch>
            <a:fillRect/>
          </a:stretch>
        </p:blipFill>
        <p:spPr bwMode="auto">
          <a:xfrm>
            <a:off x="0" y="1132472"/>
            <a:ext cx="9144000" cy="519212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D:\Aman\home\IOE\TOC\IMG_20170220_112815.jpg"/>
          <p:cNvPicPr>
            <a:picLocks noChangeAspect="1" noChangeArrowheads="1"/>
          </p:cNvPicPr>
          <p:nvPr/>
        </p:nvPicPr>
        <p:blipFill>
          <a:blip r:embed="rId2">
            <a:lum bright="16000" contrast="64000"/>
          </a:blip>
          <a:srcRect l="28585" t="22379" r="21834" b="17164"/>
          <a:stretch>
            <a:fillRect/>
          </a:stretch>
        </p:blipFill>
        <p:spPr bwMode="auto">
          <a:xfrm>
            <a:off x="806919" y="0"/>
            <a:ext cx="7498881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 descr="D:\Aman\home\IOE\TOC\CCI03052017_000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1295400"/>
            <a:ext cx="9144000" cy="394716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D:\Aman\home\IOE\TOC\CCI03052017_000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-1"/>
            <a:ext cx="4713178" cy="685800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D:\Aman\home\IOE\TOC\CCI03052017_000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57200"/>
            <a:ext cx="9144000" cy="571826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</Words>
  <Application>Microsoft Office PowerPoint</Application>
  <PresentationFormat>On-screen Show (4:3)</PresentationFormat>
  <Paragraphs>1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Turing machine – state  diagram examples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Turing machine – state  diagram examples</dc:title>
  <dc:creator>dell</dc:creator>
  <cp:lastModifiedBy>Microsoft</cp:lastModifiedBy>
  <cp:revision>7</cp:revision>
  <dcterms:created xsi:type="dcterms:W3CDTF">2006-08-16T00:00:00Z</dcterms:created>
  <dcterms:modified xsi:type="dcterms:W3CDTF">2017-03-05T08:44:15Z</dcterms:modified>
</cp:coreProperties>
</file>

<file path=docProps/thumbnail.jpeg>
</file>